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A9611-7508-4ACF-B066-8097BA8AF721}" type="datetimeFigureOut">
              <a:rPr lang="en-US" smtClean="0"/>
              <a:t>11/25/2023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5B7CC-F69E-438E-9951-A9DD8A2825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481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A9611-7508-4ACF-B066-8097BA8AF721}" type="datetimeFigureOut">
              <a:rPr lang="en-US" smtClean="0"/>
              <a:t>11/25/2023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5B7CC-F69E-438E-9951-A9DD8A2825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410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A9611-7508-4ACF-B066-8097BA8AF721}" type="datetimeFigureOut">
              <a:rPr lang="en-US" smtClean="0"/>
              <a:t>11/25/2023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5B7CC-F69E-438E-9951-A9DD8A2825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84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A9611-7508-4ACF-B066-8097BA8AF721}" type="datetimeFigureOut">
              <a:rPr lang="en-US" smtClean="0"/>
              <a:t>11/25/2023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5B7CC-F69E-438E-9951-A9DD8A2825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429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A9611-7508-4ACF-B066-8097BA8AF721}" type="datetimeFigureOut">
              <a:rPr lang="en-US" smtClean="0"/>
              <a:t>11/25/2023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5B7CC-F69E-438E-9951-A9DD8A2825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957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A9611-7508-4ACF-B066-8097BA8AF721}" type="datetimeFigureOut">
              <a:rPr lang="en-US" smtClean="0"/>
              <a:t>11/25/2023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5B7CC-F69E-438E-9951-A9DD8A2825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51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A9611-7508-4ACF-B066-8097BA8AF721}" type="datetimeFigureOut">
              <a:rPr lang="en-US" smtClean="0"/>
              <a:t>11/25/2023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5B7CC-F69E-438E-9951-A9DD8A2825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330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A9611-7508-4ACF-B066-8097BA8AF721}" type="datetimeFigureOut">
              <a:rPr lang="en-US" smtClean="0"/>
              <a:t>11/25/2023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5B7CC-F69E-438E-9951-A9DD8A2825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826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A9611-7508-4ACF-B066-8097BA8AF721}" type="datetimeFigureOut">
              <a:rPr lang="en-US" smtClean="0"/>
              <a:t>11/25/2023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5B7CC-F69E-438E-9951-A9DD8A2825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817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A9611-7508-4ACF-B066-8097BA8AF721}" type="datetimeFigureOut">
              <a:rPr lang="en-US" smtClean="0"/>
              <a:t>11/25/2023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5B7CC-F69E-438E-9951-A9DD8A2825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526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A9611-7508-4ACF-B066-8097BA8AF721}" type="datetimeFigureOut">
              <a:rPr lang="en-US" smtClean="0"/>
              <a:t>11/25/2023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5B7CC-F69E-438E-9951-A9DD8A2825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326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A9611-7508-4ACF-B066-8097BA8AF721}" type="datetimeFigureOut">
              <a:rPr lang="en-US" smtClean="0"/>
              <a:t>11/25/2023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5B7CC-F69E-438E-9951-A9DD8A2825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502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327876" y="4358455"/>
            <a:ext cx="157699" cy="4090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635165" y="4283336"/>
            <a:ext cx="75935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 </a:t>
            </a:r>
            <a:r>
              <a:rPr lang="en-US" sz="2800" i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@thegraybeardbandakron </a:t>
            </a:r>
          </a:p>
          <a:p>
            <a:pPr algn="ctr"/>
            <a:r>
              <a:rPr lang="en-US" sz="2800" i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YouTube Promo “thegraybeardbandakron”</a:t>
            </a:r>
          </a:p>
          <a:p>
            <a:pPr algn="ctr"/>
            <a:r>
              <a:rPr lang="en-US" sz="2800" i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graybeardbandakron@gmail.com</a:t>
            </a:r>
            <a:endParaRPr lang="en-US" sz="28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US" sz="2800" i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Text or Call 330.396.0059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47" t="4667" r="5681" b="4135"/>
          <a:stretch/>
        </p:blipFill>
        <p:spPr>
          <a:xfrm>
            <a:off x="580345" y="1045683"/>
            <a:ext cx="3430466" cy="323988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327805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GRAY BEARD BAND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16893" y="1757685"/>
            <a:ext cx="78301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Mix of hits from the 90s, 80s, 70s, &amp; 60s with a few oldies, blues, country, &amp; originals</a:t>
            </a:r>
          </a:p>
          <a:p>
            <a:pPr algn="ctr"/>
            <a:endParaRPr lang="en-US" sz="28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US" sz="2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Indoor/Outdoor Venues       Public/Private Events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75477" y="7093819"/>
            <a:ext cx="10716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Shrink to 27% to get a view</a:t>
            </a:r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9B2D226-F1F9-E473-1468-95B59F30663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334" t="9895" r="13735" b="26743"/>
          <a:stretch/>
        </p:blipFill>
        <p:spPr>
          <a:xfrm>
            <a:off x="1188235" y="4140241"/>
            <a:ext cx="2156757" cy="2102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15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62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AND CHRISTINA MANOUSOS</dc:creator>
  <cp:lastModifiedBy>PETER AND CHRISTINA MANOUSOS</cp:lastModifiedBy>
  <cp:revision>17</cp:revision>
  <dcterms:created xsi:type="dcterms:W3CDTF">2022-11-30T14:07:09Z</dcterms:created>
  <dcterms:modified xsi:type="dcterms:W3CDTF">2023-11-25T16:15:10Z</dcterms:modified>
</cp:coreProperties>
</file>